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40"/>
  </p:notesMasterIdLst>
  <p:sldIdLst>
    <p:sldId id="338" r:id="rId3"/>
    <p:sldId id="341" r:id="rId4"/>
    <p:sldId id="351" r:id="rId5"/>
    <p:sldId id="259" r:id="rId6"/>
    <p:sldId id="342" r:id="rId7"/>
    <p:sldId id="390" r:id="rId8"/>
    <p:sldId id="391" r:id="rId9"/>
    <p:sldId id="392" r:id="rId10"/>
    <p:sldId id="397" r:id="rId11"/>
    <p:sldId id="398" r:id="rId12"/>
    <p:sldId id="399" r:id="rId13"/>
    <p:sldId id="400" r:id="rId14"/>
    <p:sldId id="401" r:id="rId15"/>
    <p:sldId id="402" r:id="rId16"/>
    <p:sldId id="337" r:id="rId17"/>
    <p:sldId id="393" r:id="rId18"/>
    <p:sldId id="256" r:id="rId19"/>
    <p:sldId id="384" r:id="rId20"/>
    <p:sldId id="385" r:id="rId21"/>
    <p:sldId id="386" r:id="rId22"/>
    <p:sldId id="387" r:id="rId23"/>
    <p:sldId id="388" r:id="rId24"/>
    <p:sldId id="389" r:id="rId25"/>
    <p:sldId id="394" r:id="rId26"/>
    <p:sldId id="408" r:id="rId27"/>
    <p:sldId id="269" r:id="rId28"/>
    <p:sldId id="356" r:id="rId29"/>
    <p:sldId id="277" r:id="rId30"/>
    <p:sldId id="407" r:id="rId31"/>
    <p:sldId id="375" r:id="rId32"/>
    <p:sldId id="301" r:id="rId33"/>
    <p:sldId id="405" r:id="rId34"/>
    <p:sldId id="406" r:id="rId35"/>
    <p:sldId id="403" r:id="rId36"/>
    <p:sldId id="376" r:id="rId37"/>
    <p:sldId id="378" r:id="rId38"/>
    <p:sldId id="39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AAC1"/>
    <a:srgbClr val="639C7B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0FF71D-C863-D345-AE71-6940FEDE1678}" v="63" dt="2026-05-17T03:59:14.8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29"/>
    <p:restoredTop sz="94521"/>
  </p:normalViewPr>
  <p:slideViewPr>
    <p:cSldViewPr snapToGrid="0">
      <p:cViewPr varScale="1">
        <p:scale>
          <a:sx n="98" d="100"/>
          <a:sy n="98" d="100"/>
        </p:scale>
        <p:origin x="224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microsoft.com/office/2015/10/relationships/revisionInfo" Target="revisionInfo.xml"/><Relationship Id="rId20" Type="http://schemas.openxmlformats.org/officeDocument/2006/relationships/slide" Target="slides/slide18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aza Romero, Fany" userId="c206fe4a-b855-49cf-ba2a-dab6bc2f96a0" providerId="ADAL" clId="{1277300B-17A6-504E-8C55-C012D2DE58E0}"/>
    <pc:docChg chg="undo custSel addSld delSld modSld sldOrd delMainMaster">
      <pc:chgData name="Apaza Romero, Fany" userId="c206fe4a-b855-49cf-ba2a-dab6bc2f96a0" providerId="ADAL" clId="{1277300B-17A6-504E-8C55-C012D2DE58E0}" dt="2026-05-17T04:00:30.637" v="1089" actId="20577"/>
      <pc:docMkLst>
        <pc:docMk/>
      </pc:docMkLst>
      <pc:sldChg chg="addSp delSp modSp mod delAnim modAnim">
        <pc:chgData name="Apaza Romero, Fany" userId="c206fe4a-b855-49cf-ba2a-dab6bc2f96a0" providerId="ADAL" clId="{1277300B-17A6-504E-8C55-C012D2DE58E0}" dt="2026-05-17T03:52:45.115" v="1049" actId="1076"/>
        <pc:sldMkLst>
          <pc:docMk/>
          <pc:sldMk cId="2352171954" sldId="259"/>
        </pc:sldMkLst>
        <pc:spChg chg="mod">
          <ac:chgData name="Apaza Romero, Fany" userId="c206fe4a-b855-49cf-ba2a-dab6bc2f96a0" providerId="ADAL" clId="{1277300B-17A6-504E-8C55-C012D2DE58E0}" dt="2026-05-13T23:35:47.708" v="15" actId="20577"/>
          <ac:spMkLst>
            <pc:docMk/>
            <pc:sldMk cId="2352171954" sldId="259"/>
            <ac:spMk id="2" creationId="{5BB5DAA9-61E8-6263-1652-CDE32417FA65}"/>
          </ac:spMkLst>
        </pc:spChg>
        <pc:spChg chg="mod">
          <ac:chgData name="Apaza Romero, Fany" userId="c206fe4a-b855-49cf-ba2a-dab6bc2f96a0" providerId="ADAL" clId="{1277300B-17A6-504E-8C55-C012D2DE58E0}" dt="2026-05-13T23:41:28.755" v="168" actId="1076"/>
          <ac:spMkLst>
            <pc:docMk/>
            <pc:sldMk cId="2352171954" sldId="259"/>
            <ac:spMk id="3" creationId="{BF492B70-2F13-162D-5356-0347630FFAC5}"/>
          </ac:spMkLst>
        </pc:spChg>
        <pc:spChg chg="mod">
          <ac:chgData name="Apaza Romero, Fany" userId="c206fe4a-b855-49cf-ba2a-dab6bc2f96a0" providerId="ADAL" clId="{1277300B-17A6-504E-8C55-C012D2DE58E0}" dt="2026-05-13T23:38:37.430" v="148"/>
          <ac:spMkLst>
            <pc:docMk/>
            <pc:sldMk cId="2352171954" sldId="259"/>
            <ac:spMk id="14" creationId="{1BB38264-F6DC-622A-5BB1-203D52B31573}"/>
          </ac:spMkLst>
        </pc:spChg>
        <pc:picChg chg="add mod">
          <ac:chgData name="Apaza Romero, Fany" userId="c206fe4a-b855-49cf-ba2a-dab6bc2f96a0" providerId="ADAL" clId="{1277300B-17A6-504E-8C55-C012D2DE58E0}" dt="2026-05-17T03:52:45.115" v="1049" actId="1076"/>
          <ac:picMkLst>
            <pc:docMk/>
            <pc:sldMk cId="2352171954" sldId="259"/>
            <ac:picMk id="5" creationId="{D20D183E-AED0-513D-FE40-83DA8FF1BFEE}"/>
          </ac:picMkLst>
        </pc:picChg>
      </pc:sldChg>
      <pc:sldChg chg="modSp mod">
        <pc:chgData name="Apaza Romero, Fany" userId="c206fe4a-b855-49cf-ba2a-dab6bc2f96a0" providerId="ADAL" clId="{1277300B-17A6-504E-8C55-C012D2DE58E0}" dt="2026-05-13T23:43:51.369" v="217" actId="1035"/>
        <pc:sldMkLst>
          <pc:docMk/>
          <pc:sldMk cId="3251305457" sldId="277"/>
        </pc:sldMkLst>
        <pc:spChg chg="mod">
          <ac:chgData name="Apaza Romero, Fany" userId="c206fe4a-b855-49cf-ba2a-dab6bc2f96a0" providerId="ADAL" clId="{1277300B-17A6-504E-8C55-C012D2DE58E0}" dt="2026-05-13T23:43:51.369" v="217" actId="1035"/>
          <ac:spMkLst>
            <pc:docMk/>
            <pc:sldMk cId="3251305457" sldId="277"/>
            <ac:spMk id="6" creationId="{07653D63-0DCE-645E-D20A-D77A2CEF764B}"/>
          </ac:spMkLst>
        </pc:spChg>
      </pc:sldChg>
      <pc:sldChg chg="ord">
        <pc:chgData name="Apaza Romero, Fany" userId="c206fe4a-b855-49cf-ba2a-dab6bc2f96a0" providerId="ADAL" clId="{1277300B-17A6-504E-8C55-C012D2DE58E0}" dt="2026-05-13T23:53:36.433" v="479" actId="20578"/>
        <pc:sldMkLst>
          <pc:docMk/>
          <pc:sldMk cId="3281711846" sldId="301"/>
        </pc:sldMkLst>
      </pc:sldChg>
      <pc:sldChg chg="modSp mod">
        <pc:chgData name="Apaza Romero, Fany" userId="c206fe4a-b855-49cf-ba2a-dab6bc2f96a0" providerId="ADAL" clId="{1277300B-17A6-504E-8C55-C012D2DE58E0}" dt="2026-05-13T23:54:53.326" v="491" actId="20577"/>
        <pc:sldMkLst>
          <pc:docMk/>
          <pc:sldMk cId="771025903" sldId="302"/>
        </pc:sldMkLst>
        <pc:spChg chg="mod">
          <ac:chgData name="Apaza Romero, Fany" userId="c206fe4a-b855-49cf-ba2a-dab6bc2f96a0" providerId="ADAL" clId="{1277300B-17A6-504E-8C55-C012D2DE58E0}" dt="2026-05-13T23:54:53.326" v="491" actId="20577"/>
          <ac:spMkLst>
            <pc:docMk/>
            <pc:sldMk cId="771025903" sldId="302"/>
            <ac:spMk id="5" creationId="{1C1C5B1C-41C8-5FE6-B428-8C303645F103}"/>
          </ac:spMkLst>
        </pc:spChg>
      </pc:sldChg>
      <pc:sldChg chg="add">
        <pc:chgData name="Apaza Romero, Fany" userId="c206fe4a-b855-49cf-ba2a-dab6bc2f96a0" providerId="ADAL" clId="{1277300B-17A6-504E-8C55-C012D2DE58E0}" dt="2026-05-13T23:42:35.095" v="184"/>
        <pc:sldMkLst>
          <pc:docMk/>
          <pc:sldMk cId="704650991" sldId="335"/>
        </pc:sldMkLst>
      </pc:sldChg>
      <pc:sldChg chg="modSp mod">
        <pc:chgData name="Apaza Romero, Fany" userId="c206fe4a-b855-49cf-ba2a-dab6bc2f96a0" providerId="ADAL" clId="{1277300B-17A6-504E-8C55-C012D2DE58E0}" dt="2026-05-13T23:43:18.085" v="195" actId="1076"/>
        <pc:sldMkLst>
          <pc:docMk/>
          <pc:sldMk cId="3362642490" sldId="337"/>
        </pc:sldMkLst>
        <pc:spChg chg="mod">
          <ac:chgData name="Apaza Romero, Fany" userId="c206fe4a-b855-49cf-ba2a-dab6bc2f96a0" providerId="ADAL" clId="{1277300B-17A6-504E-8C55-C012D2DE58E0}" dt="2026-05-13T23:43:18.085" v="195" actId="1076"/>
          <ac:spMkLst>
            <pc:docMk/>
            <pc:sldMk cId="3362642490" sldId="337"/>
            <ac:spMk id="6" creationId="{65172D65-09E1-A3F3-7430-018768D0F40C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7T03:59:06.357" v="1073" actId="20577"/>
        <pc:sldMkLst>
          <pc:docMk/>
          <pc:sldMk cId="3949900769" sldId="350"/>
        </pc:sldMkLst>
        <pc:spChg chg="mod">
          <ac:chgData name="Apaza Romero, Fany" userId="c206fe4a-b855-49cf-ba2a-dab6bc2f96a0" providerId="ADAL" clId="{1277300B-17A6-504E-8C55-C012D2DE58E0}" dt="2026-05-14T00:05:11.012" v="923" actId="1038"/>
          <ac:spMkLst>
            <pc:docMk/>
            <pc:sldMk cId="3949900769" sldId="350"/>
            <ac:spMk id="4" creationId="{8572BDC6-DEFF-4EFA-64E9-9F2FF2337F40}"/>
          </ac:spMkLst>
        </pc:spChg>
        <pc:spChg chg="mod">
          <ac:chgData name="Apaza Romero, Fany" userId="c206fe4a-b855-49cf-ba2a-dab6bc2f96a0" providerId="ADAL" clId="{1277300B-17A6-504E-8C55-C012D2DE58E0}" dt="2026-05-17T03:59:06.357" v="1073" actId="20577"/>
          <ac:spMkLst>
            <pc:docMk/>
            <pc:sldMk cId="3949900769" sldId="350"/>
            <ac:spMk id="5" creationId="{4A76B521-5C86-CC59-8B88-4338E59E645B}"/>
          </ac:spMkLst>
        </pc:spChg>
        <pc:picChg chg="add mod">
          <ac:chgData name="Apaza Romero, Fany" userId="c206fe4a-b855-49cf-ba2a-dab6bc2f96a0" providerId="ADAL" clId="{1277300B-17A6-504E-8C55-C012D2DE58E0}" dt="2026-05-14T00:11:44.959" v="993"/>
          <ac:picMkLst>
            <pc:docMk/>
            <pc:sldMk cId="3949900769" sldId="350"/>
            <ac:picMk id="7" creationId="{1930163F-DF39-5D30-7B3A-2FFBECF19615}"/>
          </ac:picMkLst>
        </pc:picChg>
      </pc:sldChg>
      <pc:sldChg chg="modSp mod">
        <pc:chgData name="Apaza Romero, Fany" userId="c206fe4a-b855-49cf-ba2a-dab6bc2f96a0" providerId="ADAL" clId="{1277300B-17A6-504E-8C55-C012D2DE58E0}" dt="2026-05-13T23:53:53.911" v="482" actId="20577"/>
        <pc:sldMkLst>
          <pc:docMk/>
          <pc:sldMk cId="748930296" sldId="353"/>
        </pc:sldMkLst>
        <pc:spChg chg="mod">
          <ac:chgData name="Apaza Romero, Fany" userId="c206fe4a-b855-49cf-ba2a-dab6bc2f96a0" providerId="ADAL" clId="{1277300B-17A6-504E-8C55-C012D2DE58E0}" dt="2026-05-13T23:53:53.911" v="482" actId="20577"/>
          <ac:spMkLst>
            <pc:docMk/>
            <pc:sldMk cId="748930296" sldId="353"/>
            <ac:spMk id="5" creationId="{8C9227C1-A6A2-FCAD-D1FB-EFD93D137A8A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3T23:52:01.180" v="475" actId="20577"/>
        <pc:sldMkLst>
          <pc:docMk/>
          <pc:sldMk cId="787134593" sldId="356"/>
        </pc:sldMkLst>
        <pc:spChg chg="mod">
          <ac:chgData name="Apaza Romero, Fany" userId="c206fe4a-b855-49cf-ba2a-dab6bc2f96a0" providerId="ADAL" clId="{1277300B-17A6-504E-8C55-C012D2DE58E0}" dt="2026-05-13T23:51:50.381" v="469" actId="20577"/>
          <ac:spMkLst>
            <pc:docMk/>
            <pc:sldMk cId="787134593" sldId="356"/>
            <ac:spMk id="2" creationId="{9FFF0714-52EB-BDF7-1E55-EB230CBE7648}"/>
          </ac:spMkLst>
        </pc:spChg>
        <pc:spChg chg="mod">
          <ac:chgData name="Apaza Romero, Fany" userId="c206fe4a-b855-49cf-ba2a-dab6bc2f96a0" providerId="ADAL" clId="{1277300B-17A6-504E-8C55-C012D2DE58E0}" dt="2026-05-13T23:52:01.180" v="475" actId="20577"/>
          <ac:spMkLst>
            <pc:docMk/>
            <pc:sldMk cId="787134593" sldId="356"/>
            <ac:spMk id="8" creationId="{CD3D195A-970E-1657-4E18-04ED4D172206}"/>
          </ac:spMkLst>
        </pc:spChg>
        <pc:spChg chg="mod">
          <ac:chgData name="Apaza Romero, Fany" userId="c206fe4a-b855-49cf-ba2a-dab6bc2f96a0" providerId="ADAL" clId="{1277300B-17A6-504E-8C55-C012D2DE58E0}" dt="2026-05-13T23:44:08.886" v="231" actId="20577"/>
          <ac:spMkLst>
            <pc:docMk/>
            <pc:sldMk cId="787134593" sldId="356"/>
            <ac:spMk id="9" creationId="{B2C42FFB-A6D8-62FF-D494-5917BC577897}"/>
          </ac:spMkLst>
        </pc:spChg>
        <pc:picChg chg="add mod">
          <ac:chgData name="Apaza Romero, Fany" userId="c206fe4a-b855-49cf-ba2a-dab6bc2f96a0" providerId="ADAL" clId="{1277300B-17A6-504E-8C55-C012D2DE58E0}" dt="2026-05-13T23:47:05.317" v="425"/>
          <ac:picMkLst>
            <pc:docMk/>
            <pc:sldMk cId="787134593" sldId="356"/>
            <ac:picMk id="10" creationId="{1E1FD510-4C3E-1FB6-5286-9B8DC89047BA}"/>
          </ac:picMkLst>
        </pc:picChg>
      </pc:sldChg>
      <pc:sldChg chg="add">
        <pc:chgData name="Apaza Romero, Fany" userId="c206fe4a-b855-49cf-ba2a-dab6bc2f96a0" providerId="ADAL" clId="{1277300B-17A6-504E-8C55-C012D2DE58E0}" dt="2026-05-13T23:42:03.156" v="171"/>
        <pc:sldMkLst>
          <pc:docMk/>
          <pc:sldMk cId="648445289" sldId="357"/>
        </pc:sldMkLst>
      </pc:sldChg>
      <pc:sldChg chg="add del setBg">
        <pc:chgData name="Apaza Romero, Fany" userId="c206fe4a-b855-49cf-ba2a-dab6bc2f96a0" providerId="ADAL" clId="{1277300B-17A6-504E-8C55-C012D2DE58E0}" dt="2026-05-13T23:42:03.156" v="171"/>
        <pc:sldMkLst>
          <pc:docMk/>
          <pc:sldMk cId="831750111" sldId="358"/>
        </pc:sldMkLst>
      </pc:sldChg>
      <pc:sldChg chg="add del setBg">
        <pc:chgData name="Apaza Romero, Fany" userId="c206fe4a-b855-49cf-ba2a-dab6bc2f96a0" providerId="ADAL" clId="{1277300B-17A6-504E-8C55-C012D2DE58E0}" dt="2026-05-13T23:42:16.738" v="174"/>
        <pc:sldMkLst>
          <pc:docMk/>
          <pc:sldMk cId="170803360" sldId="359"/>
        </pc:sldMkLst>
      </pc:sldChg>
      <pc:sldChg chg="add del setBg modAnim">
        <pc:chgData name="Apaza Romero, Fany" userId="c206fe4a-b855-49cf-ba2a-dab6bc2f96a0" providerId="ADAL" clId="{1277300B-17A6-504E-8C55-C012D2DE58E0}" dt="2026-05-17T03:54:57.213" v="1050"/>
        <pc:sldMkLst>
          <pc:docMk/>
          <pc:sldMk cId="3831075789" sldId="361"/>
        </pc:sldMkLst>
      </pc:sldChg>
      <pc:sldChg chg="add del setBg modAnim">
        <pc:chgData name="Apaza Romero, Fany" userId="c206fe4a-b855-49cf-ba2a-dab6bc2f96a0" providerId="ADAL" clId="{1277300B-17A6-504E-8C55-C012D2DE58E0}" dt="2026-05-17T03:55:07.155" v="1051"/>
        <pc:sldMkLst>
          <pc:docMk/>
          <pc:sldMk cId="4219211974" sldId="366"/>
        </pc:sldMkLst>
      </pc:sldChg>
      <pc:sldChg chg="add del setBg">
        <pc:chgData name="Apaza Romero, Fany" userId="c206fe4a-b855-49cf-ba2a-dab6bc2f96a0" providerId="ADAL" clId="{1277300B-17A6-504E-8C55-C012D2DE58E0}" dt="2026-05-13T23:53:29.794" v="478"/>
        <pc:sldMkLst>
          <pc:docMk/>
          <pc:sldMk cId="2132044690" sldId="375"/>
        </pc:sldMkLst>
      </pc:sldChg>
      <pc:sldChg chg="add">
        <pc:chgData name="Apaza Romero, Fany" userId="c206fe4a-b855-49cf-ba2a-dab6bc2f96a0" providerId="ADAL" clId="{1277300B-17A6-504E-8C55-C012D2DE58E0}" dt="2026-05-13T23:54:07.498" v="485"/>
        <pc:sldMkLst>
          <pc:docMk/>
          <pc:sldMk cId="2852142930" sldId="376"/>
        </pc:sldMkLst>
      </pc:sldChg>
      <pc:sldChg chg="delSp modSp add mod">
        <pc:chgData name="Apaza Romero, Fany" userId="c206fe4a-b855-49cf-ba2a-dab6bc2f96a0" providerId="ADAL" clId="{1277300B-17A6-504E-8C55-C012D2DE58E0}" dt="2026-05-17T04:00:30.637" v="1089" actId="20577"/>
        <pc:sldMkLst>
          <pc:docMk/>
          <pc:sldMk cId="1101433615" sldId="377"/>
        </pc:sldMkLst>
        <pc:spChg chg="mod">
          <ac:chgData name="Apaza Romero, Fany" userId="c206fe4a-b855-49cf-ba2a-dab6bc2f96a0" providerId="ADAL" clId="{1277300B-17A6-504E-8C55-C012D2DE58E0}" dt="2026-05-14T00:06:22.918" v="937" actId="1038"/>
          <ac:spMkLst>
            <pc:docMk/>
            <pc:sldMk cId="1101433615" sldId="377"/>
            <ac:spMk id="4" creationId="{6C1F1098-9DC6-EF2B-B4C3-2BC36EB242A1}"/>
          </ac:spMkLst>
        </pc:spChg>
        <pc:spChg chg="mod">
          <ac:chgData name="Apaza Romero, Fany" userId="c206fe4a-b855-49cf-ba2a-dab6bc2f96a0" providerId="ADAL" clId="{1277300B-17A6-504E-8C55-C012D2DE58E0}" dt="2026-05-17T04:00:30.637" v="1089" actId="20577"/>
          <ac:spMkLst>
            <pc:docMk/>
            <pc:sldMk cId="1101433615" sldId="377"/>
            <ac:spMk id="5" creationId="{7FB6DA86-30D1-2797-7D76-4DB61F8D5892}"/>
          </ac:spMkLst>
        </pc:spChg>
      </pc:sldChg>
      <pc:sldChg chg="addSp modSp add mod">
        <pc:chgData name="Apaza Romero, Fany" userId="c206fe4a-b855-49cf-ba2a-dab6bc2f96a0" providerId="ADAL" clId="{1277300B-17A6-504E-8C55-C012D2DE58E0}" dt="2026-05-14T00:13:14.311" v="999" actId="1076"/>
        <pc:sldMkLst>
          <pc:docMk/>
          <pc:sldMk cId="677721916" sldId="378"/>
        </pc:sldMkLst>
        <pc:spChg chg="add mod">
          <ac:chgData name="Apaza Romero, Fany" userId="c206fe4a-b855-49cf-ba2a-dab6bc2f96a0" providerId="ADAL" clId="{1277300B-17A6-504E-8C55-C012D2DE58E0}" dt="2026-05-14T00:11:26.675" v="992" actId="1037"/>
          <ac:spMkLst>
            <pc:docMk/>
            <pc:sldMk cId="677721916" sldId="378"/>
            <ac:spMk id="2" creationId="{FE47667E-9526-EAEB-4C13-AAAC625678C9}"/>
          </ac:spMkLst>
        </pc:spChg>
        <pc:spChg chg="mod">
          <ac:chgData name="Apaza Romero, Fany" userId="c206fe4a-b855-49cf-ba2a-dab6bc2f96a0" providerId="ADAL" clId="{1277300B-17A6-504E-8C55-C012D2DE58E0}" dt="2026-05-14T00:13:14.311" v="999" actId="1076"/>
          <ac:spMkLst>
            <pc:docMk/>
            <pc:sldMk cId="677721916" sldId="378"/>
            <ac:spMk id="5" creationId="{16C15A5A-B93A-3D42-DFC6-1E7C68E9E1AF}"/>
          </ac:spMkLst>
        </pc:spChg>
      </pc:sldChg>
      <pc:sldChg chg="addSp modSp add">
        <pc:chgData name="Apaza Romero, Fany" userId="c206fe4a-b855-49cf-ba2a-dab6bc2f96a0" providerId="ADAL" clId="{1277300B-17A6-504E-8C55-C012D2DE58E0}" dt="2026-05-14T23:42:54.640" v="1003"/>
        <pc:sldMkLst>
          <pc:docMk/>
          <pc:sldMk cId="2211720048" sldId="384"/>
        </pc:sldMkLst>
        <pc:spChg chg="add mod">
          <ac:chgData name="Apaza Romero, Fany" userId="c206fe4a-b855-49cf-ba2a-dab6bc2f96a0" providerId="ADAL" clId="{1277300B-17A6-504E-8C55-C012D2DE58E0}" dt="2026-05-14T23:42:54.640" v="1003"/>
          <ac:spMkLst>
            <pc:docMk/>
            <pc:sldMk cId="2211720048" sldId="384"/>
            <ac:spMk id="3" creationId="{26C351D6-8AFA-959F-9362-C2F0D97F81E2}"/>
          </ac:spMkLst>
        </pc:spChg>
      </pc:sldChg>
      <pc:sldChg chg="addSp modSp new mod">
        <pc:chgData name="Apaza Romero, Fany" userId="c206fe4a-b855-49cf-ba2a-dab6bc2f96a0" providerId="ADAL" clId="{1277300B-17A6-504E-8C55-C012D2DE58E0}" dt="2026-05-14T23:44:02.377" v="1014" actId="1076"/>
        <pc:sldMkLst>
          <pc:docMk/>
          <pc:sldMk cId="512116051" sldId="385"/>
        </pc:sldMkLst>
        <pc:picChg chg="add mod modCrop">
          <ac:chgData name="Apaza Romero, Fany" userId="c206fe4a-b855-49cf-ba2a-dab6bc2f96a0" providerId="ADAL" clId="{1277300B-17A6-504E-8C55-C012D2DE58E0}" dt="2026-05-14T23:44:02.377" v="1014" actId="1076"/>
          <ac:picMkLst>
            <pc:docMk/>
            <pc:sldMk cId="512116051" sldId="385"/>
            <ac:picMk id="2" creationId="{F4CDD198-6E6C-1D92-ED9C-5A830FD141F6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44:44.741" v="1020" actId="1076"/>
        <pc:sldMkLst>
          <pc:docMk/>
          <pc:sldMk cId="4054564895" sldId="386"/>
        </pc:sldMkLst>
        <pc:picChg chg="add mod modCrop">
          <ac:chgData name="Apaza Romero, Fany" userId="c206fe4a-b855-49cf-ba2a-dab6bc2f96a0" providerId="ADAL" clId="{1277300B-17A6-504E-8C55-C012D2DE58E0}" dt="2026-05-14T23:44:44.741" v="1020" actId="1076"/>
          <ac:picMkLst>
            <pc:docMk/>
            <pc:sldMk cId="4054564895" sldId="386"/>
            <ac:picMk id="2" creationId="{F353A211-6E6C-3793-A0CF-1EF438888ADE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45:32.847" v="1025" actId="1076"/>
        <pc:sldMkLst>
          <pc:docMk/>
          <pc:sldMk cId="2307616308" sldId="387"/>
        </pc:sldMkLst>
        <pc:picChg chg="add mod modCrop">
          <ac:chgData name="Apaza Romero, Fany" userId="c206fe4a-b855-49cf-ba2a-dab6bc2f96a0" providerId="ADAL" clId="{1277300B-17A6-504E-8C55-C012D2DE58E0}" dt="2026-05-14T23:45:32.847" v="1025" actId="1076"/>
          <ac:picMkLst>
            <pc:docMk/>
            <pc:sldMk cId="2307616308" sldId="387"/>
            <ac:picMk id="2" creationId="{DB990E77-FCF6-81EE-E3B8-1CD7F335D74C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47:38.408" v="1039" actId="14100"/>
        <pc:sldMkLst>
          <pc:docMk/>
          <pc:sldMk cId="158606354" sldId="388"/>
        </pc:sldMkLst>
        <pc:picChg chg="add mod modCrop">
          <ac:chgData name="Apaza Romero, Fany" userId="c206fe4a-b855-49cf-ba2a-dab6bc2f96a0" providerId="ADAL" clId="{1277300B-17A6-504E-8C55-C012D2DE58E0}" dt="2026-05-14T23:47:38.408" v="1039" actId="14100"/>
          <ac:picMkLst>
            <pc:docMk/>
            <pc:sldMk cId="158606354" sldId="388"/>
            <ac:picMk id="2" creationId="{2E458F4B-83A3-A153-70F2-B1E03693C310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48:42.050" v="1048" actId="14100"/>
        <pc:sldMkLst>
          <pc:docMk/>
          <pc:sldMk cId="3095805985" sldId="389"/>
        </pc:sldMkLst>
        <pc:picChg chg="add mod modCrop">
          <ac:chgData name="Apaza Romero, Fany" userId="c206fe4a-b855-49cf-ba2a-dab6bc2f96a0" providerId="ADAL" clId="{1277300B-17A6-504E-8C55-C012D2DE58E0}" dt="2026-05-14T23:48:42.050" v="1048" actId="14100"/>
          <ac:picMkLst>
            <pc:docMk/>
            <pc:sldMk cId="3095805985" sldId="389"/>
            <ac:picMk id="2" creationId="{F1F17AD3-3461-23A0-D5C0-B25880EA3B5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2CB5-473A-C840-AFBB-424B209F1A0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D3C6F-2BCF-B648-83FA-80582074F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5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707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81771-0399-071D-AF31-7FE623AE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8876EC-66FF-4556-F103-EC7FA93FF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9E456-6BC9-2F11-67F6-ABF619DB8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85593-3A23-84CD-C967-4F2D7DC71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23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68FD5-B65F-C1C5-1988-45544FDAD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A4A75D-03CE-DDCD-C7AF-1E1032245A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36411D-1277-6D15-B69C-8D8A14B008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04710-F6AE-0E9C-46A5-ACEFBFCEA3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5092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596A-BEC4-C0B6-2942-00AE4F058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8F60F-891B-0DF0-F6C8-AC34D328B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40218-07F9-EAAC-CE61-7A0524B3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7ED15-48FC-F11A-BA93-2691A72D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F685D-9A61-9A05-5417-7BDF2430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3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B56D-DCC5-534E-CBDD-FA67BF5A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E6BAF-6B52-78C8-BA56-8892BF44D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C7B5-8CB4-E3CD-8EF3-7B1C45C7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0C27C-A7BA-8AFB-E86B-B9B8F98D1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9C5B3-CAAA-DD47-5C30-FDCD0C7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6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93AD2-B14C-5580-5058-3EDCFA451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9F511-FD3C-3900-E242-1447E6AE4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5D856-851D-5BCA-13FC-76B85B5B2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797E2-05DD-42C7-C071-6AC45956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6B3A5-3066-AFE5-D056-81804975E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15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D31F2-40D7-3260-E08A-2CD002FAD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2DCD8-8CF2-4E6B-B1F4-971B2990B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9B813-3400-EB9D-8EFD-4AB885864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96C28-4F5F-13C0-056E-BF2BA353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0D2D-1863-41F4-0A5D-364DBCCA0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49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A606-E99D-C260-7317-809BFCE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93E66-AE48-9CFF-3DA2-31B8681FB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8C3CB-9D40-B03A-E073-1E6512E6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0D1F6-C14E-0917-E803-B7E2E128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6EEFC-D36B-01DE-D12F-D8E20661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90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212B-F376-1E5F-925C-A2CF8AA21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80AAB-52B4-60A2-A906-AF1EB70D1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B059A-72C5-5D21-315C-9EEB6C1F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9E99-7AD6-6D32-FF42-DF0BB6CA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64E36-8222-8793-56D9-4F9314C9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4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1F58-D6C4-EE19-12B5-31560961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F5A9-7A79-4206-C3EB-A1E85BB16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C878B-0BDA-2946-2F17-69313ACCC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CF20B-0FD8-C10E-637E-256A797F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23157-327F-0F9E-3D57-00247955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AB157-9214-0F65-D7AB-5A839A65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78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54A07-3198-E0E2-8BB8-4BEE4FF8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0EB01-C89F-EB6C-EF06-667531C15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4583DB-EC25-F259-6B8A-76BBC3E74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CC94A-7426-0562-1295-F938DE6BD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4F32E-0F2A-9707-8137-3F778759B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F28735-281C-82CA-CA91-5AA9ED2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CDB0B-303E-9F5A-8539-E629E239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7BB7F2-52AC-701C-41D5-A4546778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5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7D60F-D243-DC7C-2B08-7E5365C6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09461-5E2C-09BE-DAF1-9D8B4F44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15002-36DC-5545-7512-60321E15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2F46D-7A3D-5715-9137-9FFD8367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53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E065-4B2C-F6F0-BA5B-A0AC9E1E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D5E6E-859A-96EC-76B5-45E7F0468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4C430-6C11-8B23-C401-B18FD0DC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19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6AEE-CC3B-8CAD-569E-D9C36D77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5F3C5-9BA4-DC57-EA92-6F993309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E5A82-BE79-D70C-86F4-47ABF9B3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6C392-8E07-F2AE-17B9-1BDB6016A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D4BA6-AB6B-1C56-1C94-6C425B64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7B0A9-A284-B5E0-B91F-D3171ACE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7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F7D0-51F5-FC07-14FF-71E98B1B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E4AF2-2398-68B4-3847-723F0CF12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D294-E049-D054-8A8C-39E7257B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B2A29-3294-63EF-C830-60990E34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510F-5D32-1B6D-8806-2C434236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75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50BCB-E753-EDE7-3EF3-0A5AD6CF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EE65A2-886A-BA70-A621-40620CA74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238EF-AB6A-D887-C682-2BD25AC62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A38A6-1C42-C8CF-6CDE-7A66C13C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2B21B-DF56-81E6-BB20-CE6D30C3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6E6DD-5296-D69B-3CBD-E4E8AC24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37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84467-43D5-2D59-7B31-47B020EC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60EF3-1CCC-861A-DD91-E2BC683B7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416F1-143B-DCA4-99AB-3370BA9A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42E6-111A-272A-4F86-57025970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20B28-3DB8-91B7-7478-C54375B2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33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5D5277-8FE6-AD09-9830-BD3295401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9BFE9-52FA-75A3-953F-EC5B1A151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C6227-BADD-1772-D5E5-17D461B1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BE13E-670E-CB49-F4E3-38D3D3C4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B5DA7-663F-6412-B538-32BE8B5F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5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26EA-C25A-345D-CF1C-F582D1146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CCC03-A90B-4FF1-5F51-36FB77994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088FA-D485-C5D3-41AE-BAE1965E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D5A9E-57A9-451F-2682-A1DB5CCBA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E5159-5AA5-1140-3DFE-BC925332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D702-D741-39A9-636E-92DAEA93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D824-831C-A3BD-420D-CB05CBAD7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BF7DB-A94C-38C4-D24B-525758E50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6099D-0BE8-A941-E285-70557F9E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2FC45-C4E0-E364-B567-F20C21FA3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B5E2-36BB-733E-6DC6-70854B63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8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4258B-B9FC-F29F-D731-B71C159D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841A4-65CB-3ECD-D472-FD2C4EADD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AD4D8-4176-7EE3-54B6-B7790200B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DCB7C-0489-095D-0436-E032BDF57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081A24-857C-C7E5-8314-73E8F52E8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26E39E-71CC-229F-65C2-9D83A837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9589E9-1DD9-8B4B-DCE2-E95EB904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AF5FD-D813-EF98-C15C-BC8E586D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7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C49F-F2DD-E76C-B15A-EA3410662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FD643-F558-E30E-3CFB-F2CCDD7D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87560-11F0-BD4A-D985-C129C3AD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7619C-18FB-570F-18D9-8F2069F0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3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6665-B5B4-F745-9CBF-183228BC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A602CE-866F-4ECF-3E0C-81FA40594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194BD-118E-D123-5021-859286E8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7E322-F66D-643D-6851-7127691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40A5D-A40B-48DA-CC05-4D1DCB11C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4D6B-4B27-F562-3CA1-AB9961C31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99438-3EF8-4062-DA21-DC359B89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12C5D-2E07-6EF7-CEEF-D1A2AB17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C5294-EC17-6564-6BF4-FD53F920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5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DF924-D573-AD61-485F-C372FEC6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A48664-9700-F3F4-883B-D69073441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14FC6-B350-3322-B965-87A0450CF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B7A70-B13D-5782-B94F-4D44B928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020F9-5ECA-7DAF-91E6-C3A935E5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86830-8B31-B377-1872-512A273D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7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E9EB87-47C2-96AC-0A6D-FFE58CDC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B0719-C7DF-C8BB-8A92-B415798B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790BF-E3F7-D496-E781-E8DA0E861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A23D9-0B6F-F001-CCC8-49047E6A2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008C0-3860-8E7C-88A3-6DA7E5246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C21D6F-AFDB-9336-EEE0-764EB2DB2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67AB-6412-0A0F-E5A1-E95FC395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F436E-980C-AA70-F25E-93AA5F2A6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F7BDD-075A-0E00-48C3-CACC0AD55D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3B2B8-3106-684B-6666-C8B4BA7E9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6906EF-A6C5-BABD-57D8-D025C531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1EC29F-5CEE-1A28-A06A-6A3677477B89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986AB51-CB30-AC3D-0B84-308572BA5241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18DFF-6B6E-2E73-6AEC-2003A4975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450F4A1-D244-9DEF-4316-03B8FE9EC1BB}"/>
              </a:ext>
            </a:extLst>
          </p:cNvPr>
          <p:cNvSpPr/>
          <p:nvPr/>
        </p:nvSpPr>
        <p:spPr>
          <a:xfrm>
            <a:off x="-1970830" y="276462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7AE90-38E7-283B-D778-129E2CC74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948" y="90460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Thank You, Jesus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00B276-9B26-AC6A-A339-67FCE0A737FE}"/>
              </a:ext>
            </a:extLst>
          </p:cNvPr>
          <p:cNvSpPr txBox="1">
            <a:spLocks/>
          </p:cNvSpPr>
          <p:nvPr/>
        </p:nvSpPr>
        <p:spPr>
          <a:xfrm>
            <a:off x="584883" y="269169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785B21-A9F0-226A-6088-35F05F2F070C}"/>
              </a:ext>
            </a:extLst>
          </p:cNvPr>
          <p:cNvSpPr txBox="1">
            <a:spLocks/>
          </p:cNvSpPr>
          <p:nvPr/>
        </p:nvSpPr>
        <p:spPr>
          <a:xfrm>
            <a:off x="656948" y="1389632"/>
            <a:ext cx="9647942" cy="536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Thank you, Jesus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providing all my needs.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want to give a little back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 what you’ve given me.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Please bless our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Sabbath School offering.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EA1C74-BE10-BCDE-9ED5-369A96435EB4}"/>
              </a:ext>
            </a:extLst>
          </p:cNvPr>
          <p:cNvSpPr txBox="1">
            <a:spLocks/>
          </p:cNvSpPr>
          <p:nvPr/>
        </p:nvSpPr>
        <p:spPr>
          <a:xfrm>
            <a:off x="390286" y="6555378"/>
            <a:ext cx="6275507" cy="264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"Thank You,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Thank You, Jesus">
            <a:hlinkClick r:id="" action="ppaction://media"/>
            <a:extLst>
              <a:ext uri="{FF2B5EF4-FFF2-40B4-BE49-F238E27FC236}">
                <a16:creationId xmlns:a16="http://schemas.microsoft.com/office/drawing/2014/main" id="{E0F096F3-7CA8-FE47-9F5B-C70587218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9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51650F-D393-2DA6-DE86-99B08162A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C3B1951-0D90-0E14-C88F-F2086EB90D34}"/>
              </a:ext>
            </a:extLst>
          </p:cNvPr>
          <p:cNvSpPr/>
          <p:nvPr/>
        </p:nvSpPr>
        <p:spPr>
          <a:xfrm>
            <a:off x="853674" y="152039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FAST FACT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93601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B6F01-3871-3D65-753C-6E3FE1EC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BE4B46-AF97-A1E9-204E-0AB9ABC61189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7BA05-F8CE-B236-D9FF-8606B6C87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Visitor Song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0C814B-4B7C-F932-A998-BB2C181A3328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0BC1DA-704D-F901-A1C8-61DA9DE936CC}"/>
              </a:ext>
            </a:extLst>
          </p:cNvPr>
          <p:cNvSpPr txBox="1">
            <a:spLocks/>
          </p:cNvSpPr>
          <p:nvPr/>
        </p:nvSpPr>
        <p:spPr>
          <a:xfrm>
            <a:off x="1078523" y="1716216"/>
            <a:ext cx="8229529" cy="4449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us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Let’s smile and wave.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glad you came.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hope to see you again. (x2)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A933E8-F8AA-4C8B-7EB8-2D651B7D931E}"/>
              </a:ext>
            </a:extLst>
          </p:cNvPr>
          <p:cNvSpPr txBox="1">
            <a:spLocks/>
          </p:cNvSpPr>
          <p:nvPr/>
        </p:nvSpPr>
        <p:spPr>
          <a:xfrm>
            <a:off x="337174" y="6434393"/>
            <a:ext cx="7932517" cy="386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“Visitor Song”  by Rosie Smith.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Visitor Song (Master)">
            <a:hlinkClick r:id="" action="ppaction://media"/>
            <a:extLst>
              <a:ext uri="{FF2B5EF4-FFF2-40B4-BE49-F238E27FC236}">
                <a16:creationId xmlns:a16="http://schemas.microsoft.com/office/drawing/2014/main" id="{5311E402-B4AC-BF99-898C-388D7EFA36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3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27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1095AE-3263-1D76-9034-7AC151E6E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A213C3D-C9BA-F7E2-E5F3-4C0CA4493476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8573D-4D9F-19A0-60F1-BFD1B1A03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Happy Birthday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31CCF7-9F7A-B53A-291B-3DDA6F1A0630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0B19630-8CF1-6B46-2086-B2A7C37BFD65}"/>
              </a:ext>
            </a:extLst>
          </p:cNvPr>
          <p:cNvSpPr txBox="1">
            <a:spLocks/>
          </p:cNvSpPr>
          <p:nvPr/>
        </p:nvSpPr>
        <p:spPr>
          <a:xfrm>
            <a:off x="1349096" y="2333246"/>
            <a:ext cx="7617974" cy="3178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birthday, happy birthday,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loves you dear ___________.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49AB3A-A7C8-4A21-567F-F627F05AFB37}"/>
              </a:ext>
            </a:extLst>
          </p:cNvPr>
          <p:cNvSpPr txBox="1">
            <a:spLocks/>
          </p:cNvSpPr>
          <p:nvPr/>
        </p:nvSpPr>
        <p:spPr>
          <a:xfrm>
            <a:off x="73599" y="6488458"/>
            <a:ext cx="8686810" cy="301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“Happy Birthday” by Janet Sage, copyright © 2001 North American Division Corporation of Seventh-day Adventists. From Little Voices Praise Him, #39. Used by permission.</a:t>
            </a:r>
          </a:p>
        </p:txBody>
      </p:sp>
      <p:pic>
        <p:nvPicPr>
          <p:cNvPr id="10" name="Birthday Song (Master 1) copy 2">
            <a:hlinkClick r:id="" action="ppaction://media"/>
            <a:extLst>
              <a:ext uri="{FF2B5EF4-FFF2-40B4-BE49-F238E27FC236}">
                <a16:creationId xmlns:a16="http://schemas.microsoft.com/office/drawing/2014/main" id="{44F5D795-0D85-A487-25C0-02F324C5A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DCC2A8-4FD5-0910-89B3-C01FF36D8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FB55F4-321E-9C66-FA11-D80422F961AB}"/>
              </a:ext>
            </a:extLst>
          </p:cNvPr>
          <p:cNvSpPr/>
          <p:nvPr/>
        </p:nvSpPr>
        <p:spPr>
          <a:xfrm>
            <a:off x="5460841" y="1154104"/>
            <a:ext cx="5946789" cy="4549792"/>
          </a:xfrm>
          <a:prstGeom prst="roundRect">
            <a:avLst/>
          </a:prstGeom>
          <a:solidFill>
            <a:srgbClr val="57AA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FOCUS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2323697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557607-0DF9-2D4C-DAF1-DB7D5423D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6F6F375-BACE-169B-AB9F-EF6B8E8FDA2B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D6BA80-AE40-DB0D-171F-B10A896A5F7F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172D65-09E1-A3F3-7430-018768D0F40C}"/>
              </a:ext>
            </a:extLst>
          </p:cNvPr>
          <p:cNvSpPr txBox="1"/>
          <p:nvPr/>
        </p:nvSpPr>
        <p:spPr>
          <a:xfrm>
            <a:off x="1723789" y="2159421"/>
            <a:ext cx="6318409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Jesus loves me so much He calls me to follow Him.</a:t>
            </a:r>
            <a:r>
              <a:rPr lang="en-AU" sz="5300" dirty="0">
                <a:solidFill>
                  <a:srgbClr val="639C7B"/>
                </a:solidFill>
                <a:latin typeface="Century Gothic" panose="020B0502020202020204" pitchFamily="34" charset="0"/>
              </a:rPr>
              <a:t> </a:t>
            </a:r>
            <a:endParaRPr lang="en-US" sz="5300" b="1" dirty="0">
              <a:solidFill>
                <a:srgbClr val="639C7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642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D5BF8-CA62-3074-2783-FFD8FCFC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0E118C0-033C-4292-51F1-D0AFB68264F5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BIBLE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2931745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1A5263-ECCD-DAEA-A3B9-02385906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737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8C266A-2265-2378-CA7A-050ACE09AE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67474" y="-10892"/>
            <a:ext cx="9057052" cy="686889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6C351D6-8AFA-959F-9362-C2F0D97F81E2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720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CDD198-6E6C-1D92-ED9C-5A830FD141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52AE11B-4B7F-4983-02C3-2360F577337C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116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2140E-43EB-56C2-6546-AE87AB03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67E334C-B2FB-C35F-54C6-CD5E9943A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7454312-D8B0-AC4B-A316-BC8AAAE8208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04D7101-FAC8-1056-5041-F45F9FFC1A94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</p:spTree>
    <p:extLst>
      <p:ext uri="{BB962C8B-B14F-4D97-AF65-F5344CB8AC3E}">
        <p14:creationId xmlns:p14="http://schemas.microsoft.com/office/powerpoint/2010/main" val="2999885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53A211-6E6C-3793-A0CF-1EF438888A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07755" y="6194"/>
            <a:ext cx="5976489" cy="685180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D950FC0-6928-B468-F8E7-EA87F660E870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564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990E77-FCF6-81EE-E3B8-1CD7F335D7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329181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72AA82A-6AF6-8C3D-B7C6-5FB03C9C7AB3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616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E458F4B-83A3-A153-70F2-B1E03693C3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2187461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F59A4ED-30C9-093D-CD15-63D6A0AA91B1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06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F17AD3-3461-23A0-D5C0-B25880EA3B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13" y="0"/>
            <a:ext cx="12283719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7B9D0E5-F8C4-895E-DA75-16FE7DACB38F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8059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5CDC2-9E9C-527A-46F7-554F59316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BC4A933-95F4-69BA-B72F-D92317E4ADCC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UNPACK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STORY</a:t>
            </a:r>
          </a:p>
        </p:txBody>
      </p:sp>
    </p:spTree>
    <p:extLst>
      <p:ext uri="{BB962C8B-B14F-4D97-AF65-F5344CB8AC3E}">
        <p14:creationId xmlns:p14="http://schemas.microsoft.com/office/powerpoint/2010/main" val="40890368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00039F-9DB6-85A6-DF63-84B150E95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E69F6EE-6020-CBCC-03C2-B6163A0D7497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71B33E0-6DB1-9A9D-C5D3-F878AA1A5A77}"/>
              </a:ext>
            </a:extLst>
          </p:cNvPr>
          <p:cNvSpPr txBox="1">
            <a:spLocks/>
          </p:cNvSpPr>
          <p:nvPr/>
        </p:nvSpPr>
        <p:spPr>
          <a:xfrm>
            <a:off x="489186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UNPACK THE STORY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8276E7-11E4-EBF9-ABAD-23185A2C9379}"/>
              </a:ext>
            </a:extLst>
          </p:cNvPr>
          <p:cNvSpPr txBox="1">
            <a:spLocks/>
          </p:cNvSpPr>
          <p:nvPr/>
        </p:nvSpPr>
        <p:spPr>
          <a:xfrm>
            <a:off x="0" y="6417071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"All the Time" by Kimberly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Houliston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, copyright © 2017 Abide Family Ministries. Used by permission.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4C2EAF8-F884-3FDC-6609-799317CF7429}"/>
              </a:ext>
            </a:extLst>
          </p:cNvPr>
          <p:cNvSpPr txBox="1">
            <a:spLocks/>
          </p:cNvSpPr>
          <p:nvPr/>
        </p:nvSpPr>
        <p:spPr>
          <a:xfrm>
            <a:off x="1051009" y="887621"/>
            <a:ext cx="7839511" cy="57753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(Chorus)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All the time, all the time,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All the time,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gonna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follow Jesus.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All the time, all the time,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I’m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gonna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follow Him.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chorus)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Not just when I’m feeling good, 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B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ut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 all the time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gonna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 follow J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esus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Follow what He wants me to.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I’m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gonna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 follow Him.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Even when I’m having a really bad day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All the time I’m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gonna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 follow Jesus.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I am still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gonna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 say that,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I’m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gonna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 follow Him.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(Repeat chorus 2x)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I’m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gonna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follow Him.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(2x)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EF2875A-4984-C54A-66E0-53D65D6AA5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0731" y="447584"/>
            <a:ext cx="2860069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8AAC1"/>
                </a:solidFill>
                <a:latin typeface="Century Gothic" panose="020B0502020202020204" pitchFamily="34" charset="0"/>
              </a:rPr>
              <a:t>All the Time</a:t>
            </a:r>
            <a:endParaRPr lang="en-AU" sz="2400" dirty="0">
              <a:solidFill>
                <a:srgbClr val="68AAC1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" name="All the time (Master 4)">
            <a:hlinkClick r:id="" action="ppaction://media"/>
            <a:extLst>
              <a:ext uri="{FF2B5EF4-FFF2-40B4-BE49-F238E27FC236}">
                <a16:creationId xmlns:a16="http://schemas.microsoft.com/office/drawing/2014/main" id="{2D43EF71-F8A8-510F-E826-9DFFAAA809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3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04069-A045-B6D1-B257-42D5AFBA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D923470-F0C2-290D-EBE6-754804D3A260}"/>
              </a:ext>
            </a:extLst>
          </p:cNvPr>
          <p:cNvSpPr/>
          <p:nvPr/>
        </p:nvSpPr>
        <p:spPr>
          <a:xfrm>
            <a:off x="-179207" y="464838"/>
            <a:ext cx="3543509" cy="440037"/>
          </a:xfrm>
          <a:prstGeom prst="roundRect">
            <a:avLst/>
          </a:prstGeom>
          <a:solidFill>
            <a:srgbClr val="E86D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24768B-37D7-6E06-CE78-111C442B1DAE}"/>
              </a:ext>
            </a:extLst>
          </p:cNvPr>
          <p:cNvSpPr txBox="1">
            <a:spLocks/>
          </p:cNvSpPr>
          <p:nvPr/>
        </p:nvSpPr>
        <p:spPr>
          <a:xfrm>
            <a:off x="769972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CHARACTER CARDS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04734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F4CC3-A227-514F-9D9E-3CEAD02C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278CA5-BE21-30E3-A814-263D233E5A27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928BE8-C8DA-E1F7-BA9E-9574CF24258C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SCRIPTURE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F0714-52EB-BDF7-1E55-EB230CBE7648}"/>
              </a:ext>
            </a:extLst>
          </p:cNvPr>
          <p:cNvSpPr txBox="1">
            <a:spLocks/>
          </p:cNvSpPr>
          <p:nvPr/>
        </p:nvSpPr>
        <p:spPr>
          <a:xfrm>
            <a:off x="657437" y="6465278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"John 8:12" music by Rosie Smith, copyright © 2026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D3D195A-970E-1657-4E18-04ED4D172206}"/>
              </a:ext>
            </a:extLst>
          </p:cNvPr>
          <p:cNvSpPr txBox="1">
            <a:spLocks/>
          </p:cNvSpPr>
          <p:nvPr/>
        </p:nvSpPr>
        <p:spPr>
          <a:xfrm>
            <a:off x="868554" y="2101414"/>
            <a:ext cx="7127997" cy="3944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Then Jesus spoke to them again, Saying, “I am the light of the world.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He who follows 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Shall not walk in darkness,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But have the light of life.”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John chapter 8 and verse 12.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C42FFB-A6D8-62FF-D494-5917BC577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12032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39C7B"/>
                </a:solidFill>
                <a:effectLst/>
                <a:latin typeface="Century Gothic" panose="020B0502020202020204" pitchFamily="34" charset="0"/>
              </a:rPr>
              <a:t>John 8:12</a:t>
            </a:r>
            <a:endParaRPr lang="en-AU" sz="2400" dirty="0">
              <a:solidFill>
                <a:srgbClr val="639C7B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10" name="3.8 John 8-12 (Master)">
            <a:hlinkClick r:id="" action="ppaction://media"/>
            <a:extLst>
              <a:ext uri="{FF2B5EF4-FFF2-40B4-BE49-F238E27FC236}">
                <a16:creationId xmlns:a16="http://schemas.microsoft.com/office/drawing/2014/main" id="{1E1FD510-4C3E-1FB6-5286-9B8DC89047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9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E2E108-89D9-B000-398F-003BCE734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2702B3-BF3C-60FC-7D49-DD354F577940}"/>
              </a:ext>
            </a:extLst>
          </p:cNvPr>
          <p:cNvSpPr/>
          <p:nvPr/>
        </p:nvSpPr>
        <p:spPr>
          <a:xfrm>
            <a:off x="-2655836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6B131C-9231-183B-052B-97F78AC3A003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MEMORY VERSE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653D63-0DCE-645E-D20A-D77A2CEF764B}"/>
              </a:ext>
            </a:extLst>
          </p:cNvPr>
          <p:cNvSpPr txBox="1"/>
          <p:nvPr/>
        </p:nvSpPr>
        <p:spPr>
          <a:xfrm>
            <a:off x="357708" y="2794934"/>
            <a:ext cx="445559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“Then Jesus spoke to them again saying, </a:t>
            </a:r>
          </a:p>
          <a:p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‘I am the light of the world. He who follows me shall not walk in darkness, but have the light of life.’” </a:t>
            </a:r>
          </a:p>
          <a:p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John 8:12</a:t>
            </a:r>
            <a:endParaRPr lang="en-AU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3054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075EF8-EC47-558C-FCAE-82E756332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D87940B-D3B9-0120-03FF-9D35E2429F67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F949DD7-666A-5368-E36D-00C8244F6F13}"/>
              </a:ext>
            </a:extLst>
          </p:cNvPr>
          <p:cNvSpPr txBox="1">
            <a:spLocks/>
          </p:cNvSpPr>
          <p:nvPr/>
        </p:nvSpPr>
        <p:spPr>
          <a:xfrm>
            <a:off x="489186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TIE IT ALL TOGETHER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847F51-7C53-F7DB-DBFB-946BFD05B843}"/>
              </a:ext>
            </a:extLst>
          </p:cNvPr>
          <p:cNvSpPr txBox="1">
            <a:spLocks/>
          </p:cNvSpPr>
          <p:nvPr/>
        </p:nvSpPr>
        <p:spPr>
          <a:xfrm>
            <a:off x="0" y="6417071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"All the Time" by Kimberly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Houliston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, copyright © 2017 Abide Family Ministries. Used by permission.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464B19E-994B-0C72-9537-BAF355462345}"/>
              </a:ext>
            </a:extLst>
          </p:cNvPr>
          <p:cNvSpPr txBox="1">
            <a:spLocks/>
          </p:cNvSpPr>
          <p:nvPr/>
        </p:nvSpPr>
        <p:spPr>
          <a:xfrm>
            <a:off x="1051009" y="887621"/>
            <a:ext cx="7839511" cy="57753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(Chorus)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All the time, all the time,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All the time, </a:t>
            </a:r>
            <a:r>
              <a:rPr lang="en-US" dirty="0" err="1">
                <a:solidFill>
                  <a:prstClr val="black"/>
                </a:solidFill>
                <a:latin typeface="Century Gothic" panose="020B0502020202020204" pitchFamily="34" charset="0"/>
              </a:rPr>
              <a:t>gonna</a:t>
            </a:r>
            <a:r>
              <a:rPr 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 follow Jesus.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All the time, all the time,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I’m </a:t>
            </a:r>
            <a:r>
              <a:rPr lang="en-US" dirty="0" err="1">
                <a:solidFill>
                  <a:prstClr val="black"/>
                </a:solidFill>
                <a:latin typeface="Century Gothic" panose="020B0502020202020204" pitchFamily="34" charset="0"/>
              </a:rPr>
              <a:t>gonna</a:t>
            </a:r>
            <a:r>
              <a:rPr 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 follow Him.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chorus)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Not just when I’m feeling good, 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Century Gothic"/>
                <a:cs typeface="Times New Roman"/>
              </a:rPr>
              <a:t>B</a:t>
            </a:r>
            <a:r>
              <a:rPr kumimoji="0" lang="en-US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ut</a:t>
            </a:r>
            <a:r>
              <a:rPr kumimoji="0" lang="en-US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 all the time </a:t>
            </a:r>
            <a:r>
              <a:rPr kumimoji="0" lang="en-US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gonna</a:t>
            </a:r>
            <a:r>
              <a:rPr kumimoji="0" lang="en-US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 follow </a:t>
            </a:r>
            <a:r>
              <a:rPr lang="en-US" kern="100" dirty="0">
                <a:solidFill>
                  <a:prstClr val="black"/>
                </a:solidFill>
                <a:latin typeface="Century Gothic"/>
                <a:cs typeface="Times New Roman"/>
              </a:rPr>
              <a:t>J</a:t>
            </a:r>
            <a:r>
              <a:rPr kumimoji="0" lang="en-US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esus</a:t>
            </a:r>
            <a:r>
              <a:rPr kumimoji="0" lang="en-US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Century Gothic"/>
                <a:cs typeface="Times New Roman"/>
              </a:rPr>
              <a:t>Follow what He wants me to.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Century Gothic"/>
                <a:cs typeface="Times New Roman"/>
              </a:rPr>
              <a:t>I’m </a:t>
            </a:r>
            <a:r>
              <a:rPr lang="en-US" kern="100" dirty="0" err="1">
                <a:solidFill>
                  <a:prstClr val="black"/>
                </a:solidFill>
                <a:latin typeface="Century Gothic"/>
                <a:cs typeface="Times New Roman"/>
              </a:rPr>
              <a:t>gonna</a:t>
            </a:r>
            <a:r>
              <a:rPr lang="en-US" kern="100" dirty="0">
                <a:solidFill>
                  <a:prstClr val="black"/>
                </a:solidFill>
                <a:latin typeface="Century Gothic"/>
                <a:cs typeface="Times New Roman"/>
              </a:rPr>
              <a:t> follow Him.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Century Gothic"/>
                <a:cs typeface="Times New Roman"/>
              </a:rPr>
              <a:t>Even when I’m having a really bad day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All the time I’m </a:t>
            </a:r>
            <a:r>
              <a:rPr kumimoji="0" lang="en-US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gonna</a:t>
            </a:r>
            <a:r>
              <a:rPr kumimoji="0" lang="en-US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Times New Roman"/>
              </a:rPr>
              <a:t> follow </a:t>
            </a:r>
            <a:r>
              <a:rPr lang="en-US" kern="100" dirty="0">
                <a:solidFill>
                  <a:prstClr val="black"/>
                </a:solidFill>
                <a:latin typeface="Century Gothic"/>
                <a:cs typeface="Times New Roman"/>
              </a:rPr>
              <a:t>Jesus.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Century Gothic"/>
                <a:cs typeface="Times New Roman"/>
              </a:rPr>
              <a:t>I am still </a:t>
            </a:r>
            <a:r>
              <a:rPr lang="en-US" kern="100" dirty="0" err="1">
                <a:solidFill>
                  <a:prstClr val="black"/>
                </a:solidFill>
                <a:latin typeface="Century Gothic"/>
                <a:cs typeface="Times New Roman"/>
              </a:rPr>
              <a:t>gonna</a:t>
            </a:r>
            <a:r>
              <a:rPr lang="en-US" kern="100" dirty="0">
                <a:solidFill>
                  <a:prstClr val="black"/>
                </a:solidFill>
                <a:latin typeface="Century Gothic"/>
                <a:cs typeface="Times New Roman"/>
              </a:rPr>
              <a:t> say that,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kern="100" dirty="0">
                <a:solidFill>
                  <a:prstClr val="black"/>
                </a:solidFill>
                <a:latin typeface="Century Gothic"/>
                <a:cs typeface="Times New Roman"/>
              </a:rPr>
              <a:t>I’m </a:t>
            </a:r>
            <a:r>
              <a:rPr lang="en-US" kern="100" dirty="0" err="1">
                <a:solidFill>
                  <a:prstClr val="black"/>
                </a:solidFill>
                <a:latin typeface="Century Gothic"/>
                <a:cs typeface="Times New Roman"/>
              </a:rPr>
              <a:t>gonna</a:t>
            </a:r>
            <a:r>
              <a:rPr lang="en-US" kern="100" dirty="0">
                <a:solidFill>
                  <a:prstClr val="black"/>
                </a:solidFill>
                <a:latin typeface="Century Gothic"/>
                <a:cs typeface="Times New Roman"/>
              </a:rPr>
              <a:t> follow Him.</a:t>
            </a:r>
          </a:p>
          <a:p>
            <a:pPr marL="0" marR="0" lvl="0" indent="0" algn="l" defTabSz="914400" rtl="0" eaLnBrk="1" fontAlgn="auto" latinLnBrk="0" hangingPunct="1">
              <a:lnSpc>
                <a:spcPts val="2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kern="100" dirty="0">
                <a:solidFill>
                  <a:prstClr val="black"/>
                </a:solidFill>
                <a:latin typeface="Century Gothic"/>
                <a:cs typeface="Times New Roman"/>
              </a:rPr>
              <a:t>(Repeat chorus 2x)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I’m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gonna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 follow Him.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(2x)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9DB9B88-C271-BB6A-D4FD-D49F7AB7FA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0731" y="447584"/>
            <a:ext cx="2860069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All the Time</a:t>
            </a:r>
            <a:endParaRPr lang="en-AU" sz="2400" dirty="0">
              <a:solidFill>
                <a:srgbClr val="639C7B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" name="All the time (Master 4)">
            <a:hlinkClick r:id="" action="ppaction://media"/>
            <a:extLst>
              <a:ext uri="{FF2B5EF4-FFF2-40B4-BE49-F238E27FC236}">
                <a16:creationId xmlns:a16="http://schemas.microsoft.com/office/drawing/2014/main" id="{2376B5D7-BAE5-0567-226C-88203FD06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8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CAE17-5F02-3DD3-6C39-EDF95CB1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32650C-D08B-EBD4-BF33-02D1D1B7D40C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1202455-5F30-1769-DE67-56CD001135FB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68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F159BA-B837-54B7-AEFD-B265D57E2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DBB3E67-E4C8-2B77-6327-0A5B3664DCB9}"/>
              </a:ext>
            </a:extLst>
          </p:cNvPr>
          <p:cNvSpPr/>
          <p:nvPr/>
        </p:nvSpPr>
        <p:spPr>
          <a:xfrm>
            <a:off x="6096000" y="1643621"/>
            <a:ext cx="4522575" cy="3570758"/>
          </a:xfrm>
          <a:prstGeom prst="roundRect">
            <a:avLst/>
          </a:prstGeom>
          <a:solidFill>
            <a:srgbClr val="1452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NATURE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LESSON</a:t>
            </a:r>
          </a:p>
        </p:txBody>
      </p:sp>
    </p:spTree>
    <p:extLst>
      <p:ext uri="{BB962C8B-B14F-4D97-AF65-F5344CB8AC3E}">
        <p14:creationId xmlns:p14="http://schemas.microsoft.com/office/powerpoint/2010/main" val="21320446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55C70-3538-CDF9-CA9E-730D3629D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1E72F7F-909D-A302-039A-2FC76AA92DA3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</p:spTree>
    <p:extLst>
      <p:ext uri="{BB962C8B-B14F-4D97-AF65-F5344CB8AC3E}">
        <p14:creationId xmlns:p14="http://schemas.microsoft.com/office/powerpoint/2010/main" val="32817118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64A8CA-E42D-672F-CEEE-0AA66C1A1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B3A348E-6785-BF9E-E78E-D6F94A6E5F11}"/>
              </a:ext>
            </a:extLst>
          </p:cNvPr>
          <p:cNvSpPr/>
          <p:nvPr/>
        </p:nvSpPr>
        <p:spPr>
          <a:xfrm>
            <a:off x="-104258" y="447585"/>
            <a:ext cx="3600200" cy="440037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ADFA1C0-31A9-57E7-BE8C-CBB09BAC9B5F}"/>
              </a:ext>
            </a:extLst>
          </p:cNvPr>
          <p:cNvSpPr txBox="1">
            <a:spLocks/>
          </p:cNvSpPr>
          <p:nvPr/>
        </p:nvSpPr>
        <p:spPr>
          <a:xfrm>
            <a:off x="2129856" y="447585"/>
            <a:ext cx="233907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CRAFT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B2E4D8E-9F8E-CD76-FE78-D8833F229C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92D050"/>
                </a:solidFill>
                <a:effectLst/>
                <a:latin typeface="Century Gothic" panose="020B0502020202020204" pitchFamily="34" charset="0"/>
              </a:rPr>
              <a:t>I Will </a:t>
            </a:r>
            <a:r>
              <a:rPr lang="en-AU" sz="2400" b="1" dirty="0">
                <a:solidFill>
                  <a:srgbClr val="92D050"/>
                </a:solidFill>
                <a:latin typeface="Century Gothic" panose="020B0502020202020204" pitchFamily="34" charset="0"/>
              </a:rPr>
              <a:t>Make You Fishers of Men</a:t>
            </a:r>
            <a:r>
              <a:rPr lang="en-AU" sz="2400" b="1" dirty="0">
                <a:solidFill>
                  <a:srgbClr val="92D050"/>
                </a:solidFill>
                <a:effectLst/>
                <a:latin typeface="Century Gothic" panose="020B0502020202020204" pitchFamily="34" charset="0"/>
              </a:rPr>
              <a:t> (acapella)</a:t>
            </a:r>
            <a:endParaRPr lang="en-AU" sz="2400" dirty="0">
              <a:solidFill>
                <a:srgbClr val="92D05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F3B96B9-B5D8-7AED-B096-3B42D3541FB2}"/>
              </a:ext>
            </a:extLst>
          </p:cNvPr>
          <p:cNvSpPr txBox="1">
            <a:spLocks/>
          </p:cNvSpPr>
          <p:nvPr/>
        </p:nvSpPr>
        <p:spPr>
          <a:xfrm>
            <a:off x="572530" y="2088714"/>
            <a:ext cx="7127997" cy="3944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will make you fishers of men,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Fishers of men, fishers of men.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 will make you fishers of men,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If you follow Me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If you follow 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If you follow 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will make you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 fishers of men,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If you follow me.</a:t>
            </a:r>
          </a:p>
        </p:txBody>
      </p:sp>
    </p:spTree>
    <p:extLst>
      <p:ext uri="{BB962C8B-B14F-4D97-AF65-F5344CB8AC3E}">
        <p14:creationId xmlns:p14="http://schemas.microsoft.com/office/powerpoint/2010/main" val="34453840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6B97C3-9840-D2A2-0320-74549D243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327FFDD-49CC-EFC4-E59E-B4BF45B1204F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</p:spTree>
    <p:extLst>
      <p:ext uri="{BB962C8B-B14F-4D97-AF65-F5344CB8AC3E}">
        <p14:creationId xmlns:p14="http://schemas.microsoft.com/office/powerpoint/2010/main" val="14274044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CHALLENGE</a:t>
            </a:r>
          </a:p>
        </p:txBody>
      </p:sp>
    </p:spTree>
    <p:extLst>
      <p:ext uri="{BB962C8B-B14F-4D97-AF65-F5344CB8AC3E}">
        <p14:creationId xmlns:p14="http://schemas.microsoft.com/office/powerpoint/2010/main" val="253935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95E383-474C-BE86-4280-1D74604E6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7FC0D62-F6BA-48C2-5714-6A41085CFFF6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17BC90-1507-1317-43B9-C76C581FC3E5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92777F-9FEC-210B-66EF-06448A6FB4FF}"/>
              </a:ext>
            </a:extLst>
          </p:cNvPr>
          <p:cNvSpPr txBox="1"/>
          <p:nvPr/>
        </p:nvSpPr>
        <p:spPr>
          <a:xfrm>
            <a:off x="1723789" y="2159421"/>
            <a:ext cx="6318409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loves me so much He calls me to follow Him.</a:t>
            </a:r>
            <a:r>
              <a:rPr kumimoji="0" lang="en-AU" sz="5300" b="0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endParaRPr kumimoji="0" lang="en-US" sz="5300" b="1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21429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CEEF79-8DD9-9C8E-5C61-8F4B76A55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C7989D7-6435-95DC-2881-9B6680A6AD27}"/>
              </a:ext>
            </a:extLst>
          </p:cNvPr>
          <p:cNvSpPr/>
          <p:nvPr/>
        </p:nvSpPr>
        <p:spPr>
          <a:xfrm>
            <a:off x="-1518815" y="466635"/>
            <a:ext cx="4856207" cy="440037"/>
          </a:xfrm>
          <a:prstGeom prst="roundRect">
            <a:avLst/>
          </a:prstGeom>
          <a:solidFill>
            <a:srgbClr val="544C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4EFE31C-DB2F-688C-FDCF-EA22002A6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1564" y="973220"/>
            <a:ext cx="5441742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544C7B"/>
                </a:solidFill>
                <a:effectLst/>
                <a:latin typeface="Century Gothic" panose="020B0502020202020204" pitchFamily="34" charset="0"/>
              </a:rPr>
              <a:t>All the Time</a:t>
            </a:r>
            <a:endParaRPr lang="en-AU" sz="2400" dirty="0">
              <a:solidFill>
                <a:srgbClr val="544C7B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5E45650-8EA1-14D1-342C-ADBA39CBF3A6}"/>
              </a:ext>
            </a:extLst>
          </p:cNvPr>
          <p:cNvSpPr txBox="1">
            <a:spLocks/>
          </p:cNvSpPr>
          <p:nvPr/>
        </p:nvSpPr>
        <p:spPr>
          <a:xfrm>
            <a:off x="659025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CLOSING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6C15A5A-B93A-3D42-DFC6-1E7C68E9E1AF}"/>
              </a:ext>
            </a:extLst>
          </p:cNvPr>
          <p:cNvSpPr txBox="1">
            <a:spLocks/>
          </p:cNvSpPr>
          <p:nvPr/>
        </p:nvSpPr>
        <p:spPr>
          <a:xfrm>
            <a:off x="4728117" y="2600072"/>
            <a:ext cx="7125630" cy="3067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All the time, all the time,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the time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gonna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follow Jesus.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All the time, all the time,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I’m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gonna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follow Him.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en-US" sz="18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800" dirty="0">
                <a:solidFill>
                  <a:prstClr val="black"/>
                </a:solidFill>
                <a:latin typeface="Century Gothic" panose="020B0502020202020204" pitchFamily="34" charset="0"/>
              </a:rPr>
              <a:t>(Repeat above)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47667E-9526-EAEB-4C13-AAAC625678C9}"/>
              </a:ext>
            </a:extLst>
          </p:cNvPr>
          <p:cNvSpPr txBox="1">
            <a:spLocks/>
          </p:cNvSpPr>
          <p:nvPr/>
        </p:nvSpPr>
        <p:spPr>
          <a:xfrm>
            <a:off x="5282226" y="6466170"/>
            <a:ext cx="5843168" cy="331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"All the Time" by Kimberly </a:t>
            </a:r>
            <a:r>
              <a:rPr lang="en-US" sz="8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Houliston</a:t>
            </a: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, copyright © 2017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8" name="All the Time CHORUS">
            <a:hlinkClick r:id="" action="ppaction://media"/>
            <a:extLst>
              <a:ext uri="{FF2B5EF4-FFF2-40B4-BE49-F238E27FC236}">
                <a16:creationId xmlns:a16="http://schemas.microsoft.com/office/drawing/2014/main" id="{494B3201-6944-39AB-34A9-9EA15BF858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72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A4F44F-892A-AAF6-2A8E-02F2F5120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85E3E08-BA12-3F53-59FB-15E2B59D6D7B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799ED2F-A788-E391-3D1D-90DCFA72886B}"/>
              </a:ext>
            </a:extLst>
          </p:cNvPr>
          <p:cNvSpPr/>
          <p:nvPr/>
        </p:nvSpPr>
        <p:spPr>
          <a:xfrm>
            <a:off x="1459720" y="1504057"/>
            <a:ext cx="4538308" cy="3849886"/>
          </a:xfrm>
          <a:prstGeom prst="roundRect">
            <a:avLst/>
          </a:prstGeom>
          <a:solidFill>
            <a:srgbClr val="D298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PRAYER</a:t>
            </a:r>
          </a:p>
        </p:txBody>
      </p:sp>
    </p:spTree>
    <p:extLst>
      <p:ext uri="{BB962C8B-B14F-4D97-AF65-F5344CB8AC3E}">
        <p14:creationId xmlns:p14="http://schemas.microsoft.com/office/powerpoint/2010/main" val="2795091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B8C69B-3E01-A641-5F32-1C43F03E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DAA9-61E8-6263-1652-CDE32417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Amazing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7F47E6-24A5-E535-4C89-9A9C3C64A1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B9279-169B-3ED1-84C1-DC3D0AF9EA2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B70-2F13-162D-5356-0347630FFAC5}"/>
              </a:ext>
            </a:extLst>
          </p:cNvPr>
          <p:cNvSpPr txBox="1">
            <a:spLocks/>
          </p:cNvSpPr>
          <p:nvPr/>
        </p:nvSpPr>
        <p:spPr>
          <a:xfrm>
            <a:off x="894137" y="1857992"/>
            <a:ext cx="8582363" cy="4302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Isn’t it amazing!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Isn’t it so wonderful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That God in heaven loves 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loves me oh so 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muc</a:t>
            </a: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three times)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kern="100" dirty="0">
              <a:solidFill>
                <a:prstClr val="black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That God in heaven loves me.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loves me oh so much.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BB38264-F6DC-622A-5BB1-203D52B31573}"/>
              </a:ext>
            </a:extLst>
          </p:cNvPr>
          <p:cNvSpPr txBox="1">
            <a:spLocks/>
          </p:cNvSpPr>
          <p:nvPr/>
        </p:nvSpPr>
        <p:spPr>
          <a:xfrm>
            <a:off x="-954945" y="6502277"/>
            <a:ext cx="9125413" cy="331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"Amazing" by Kimberly </a:t>
            </a:r>
            <a:r>
              <a:rPr lang="en-US" sz="8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Houliston</a:t>
            </a: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, copyright © 2004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Amazing (Master 3)">
            <a:hlinkClick r:id="" action="ppaction://media"/>
            <a:extLst>
              <a:ext uri="{FF2B5EF4-FFF2-40B4-BE49-F238E27FC236}">
                <a16:creationId xmlns:a16="http://schemas.microsoft.com/office/drawing/2014/main" id="{D20D183E-AED0-513D-FE40-83DA8FF1BF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7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AA5668-7736-8DBF-162B-5E7FC8F9D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4F9B7-3452-2B5F-FB41-962864464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Rest of My Life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993A9FE-8FDB-4BDF-5B56-BC958D0E92E7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0E0D0C-972F-03ED-B74A-D052F3AE702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CB6A2A-CFF0-55D5-8AC7-A5960C5B5D58}"/>
              </a:ext>
            </a:extLst>
          </p:cNvPr>
          <p:cNvSpPr txBox="1">
            <a:spLocks/>
          </p:cNvSpPr>
          <p:nvPr/>
        </p:nvSpPr>
        <p:spPr>
          <a:xfrm>
            <a:off x="814388" y="1818280"/>
            <a:ext cx="8114008" cy="4571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won’t back down,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won’t give up.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I’ll follow Jesus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No matter how tough it gets.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matter what the problem,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matter what the strife,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with Jesus for the rest of my life.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7" name="Rest of My Life (Master 2)">
            <a:hlinkClick r:id="" action="ppaction://media"/>
            <a:extLst>
              <a:ext uri="{FF2B5EF4-FFF2-40B4-BE49-F238E27FC236}">
                <a16:creationId xmlns:a16="http://schemas.microsoft.com/office/drawing/2014/main" id="{FD0FBFCD-B529-A479-6356-99C19201C6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27954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59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2C5B3E-D56F-4CEE-AA54-4143F0C0A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A9BEF-566D-CCEF-F9CF-EF73090FA2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Rest of My Life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12E403-2C4D-9F45-BDD7-616C39486EE1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7055A43-7CFB-236B-183A-2FC757BC5BD9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FEC3AA-101C-22B5-81E7-BAE68E4259C9}"/>
              </a:ext>
            </a:extLst>
          </p:cNvPr>
          <p:cNvSpPr txBox="1">
            <a:spLocks/>
          </p:cNvSpPr>
          <p:nvPr/>
        </p:nvSpPr>
        <p:spPr>
          <a:xfrm>
            <a:off x="885026" y="1730758"/>
            <a:ext cx="8600586" cy="4556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Because I won’t back down,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won’t give up.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I’ll follow Jesus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No matter how tough it gets.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matter what the problem,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matter what the strife,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with Jesus for the rest of my life.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with Jesus for the rest of my life.(x2)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571A0EF-9D22-4E68-806C-EC2276B1877F}"/>
              </a:ext>
            </a:extLst>
          </p:cNvPr>
          <p:cNvSpPr txBox="1">
            <a:spLocks/>
          </p:cNvSpPr>
          <p:nvPr/>
        </p:nvSpPr>
        <p:spPr>
          <a:xfrm>
            <a:off x="469827" y="6502276"/>
            <a:ext cx="8072007" cy="3312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"Rest of My Life" by Kimberly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Houliston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, copyright © 2009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718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1855C3-4276-1651-B689-F2D1DAE4A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99D4-4564-A4FC-80DB-809A6A650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Sabbath Song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F8DB32-1279-17A9-F7FE-E1851A6CFEA9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191744-6C86-5FA2-C687-C34694588541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D6063-C602-F7F5-4C8F-C8C2A3DAE57C}"/>
              </a:ext>
            </a:extLst>
          </p:cNvPr>
          <p:cNvSpPr txBox="1">
            <a:spLocks/>
          </p:cNvSpPr>
          <p:nvPr/>
        </p:nvSpPr>
        <p:spPr>
          <a:xfrm>
            <a:off x="812800" y="1527720"/>
            <a:ext cx="8575499" cy="4984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made us, He saved us,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He’s coming back to take us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two times)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Jesus, You are welcome in this place.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Father, Y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welcome in this space.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Holy Spirit, fill our hearts with grace.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Sabbath Song">
            <a:hlinkClick r:id="" action="ppaction://media"/>
            <a:extLst>
              <a:ext uri="{FF2B5EF4-FFF2-40B4-BE49-F238E27FC236}">
                <a16:creationId xmlns:a16="http://schemas.microsoft.com/office/drawing/2014/main" id="{1F528621-EBEF-60A4-2584-40B43868A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8749"/>
            <a:ext cx="812800" cy="8128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BF808D7-3D4B-E17B-62B3-7E0A63372798}"/>
              </a:ext>
            </a:extLst>
          </p:cNvPr>
          <p:cNvSpPr txBox="1">
            <a:spLocks/>
          </p:cNvSpPr>
          <p:nvPr/>
        </p:nvSpPr>
        <p:spPr>
          <a:xfrm>
            <a:off x="239160" y="6422772"/>
            <a:ext cx="8575500" cy="4107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"Sabbath Song" by Alexandria and Leighton Heise, copyright © 2020, Alexandria and Leighton Heise.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63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3158B-29A2-C348-70CF-208CA7ECA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44EC17F-D638-E76D-D3EB-9CE54AEDD256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09C2F94-28CC-95BC-A046-A960810F409F}"/>
              </a:ext>
            </a:extLst>
          </p:cNvPr>
          <p:cNvSpPr/>
          <p:nvPr/>
        </p:nvSpPr>
        <p:spPr>
          <a:xfrm>
            <a:off x="1209349" y="1504057"/>
            <a:ext cx="4886651" cy="3849886"/>
          </a:xfrm>
          <a:prstGeom prst="roundRect">
            <a:avLst/>
          </a:prstGeom>
          <a:solidFill>
            <a:srgbClr val="E7B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2271974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FE1AEC-B3ED-AAC4-6D99-880EE939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5BBB4FC-08C3-6EB8-BF1A-DC39A5116113}"/>
              </a:ext>
            </a:extLst>
          </p:cNvPr>
          <p:cNvSpPr/>
          <p:nvPr/>
        </p:nvSpPr>
        <p:spPr>
          <a:xfrm>
            <a:off x="928102" y="160545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60242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1199</Words>
  <Application>Microsoft Macintosh PowerPoint</Application>
  <PresentationFormat>Widescreen</PresentationFormat>
  <Paragraphs>260</Paragraphs>
  <Slides>37</Slides>
  <Notes>3</Notes>
  <HiddenSlides>0</HiddenSlides>
  <MMClips>10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Aptos</vt:lpstr>
      <vt:lpstr>Aptos Display</vt:lpstr>
      <vt:lpstr>Arial</vt:lpstr>
      <vt:lpstr>Century Gothic</vt:lpstr>
      <vt:lpstr>Helvetica</vt:lpstr>
      <vt:lpstr>1_Office Theme</vt:lpstr>
      <vt:lpstr>Office Theme</vt:lpstr>
      <vt:lpstr>PowerPoint Presentation</vt:lpstr>
      <vt:lpstr>PowerPoint Presentation</vt:lpstr>
      <vt:lpstr>PowerPoint Presentation</vt:lpstr>
      <vt:lpstr>Amazing</vt:lpstr>
      <vt:lpstr>Rest of My Life</vt:lpstr>
      <vt:lpstr>Rest of My Life</vt:lpstr>
      <vt:lpstr>Sabbath Song</vt:lpstr>
      <vt:lpstr>PowerPoint Presentation</vt:lpstr>
      <vt:lpstr>PowerPoint Presentation</vt:lpstr>
      <vt:lpstr>Thank You, Jesus</vt:lpstr>
      <vt:lpstr>PowerPoint Presentation</vt:lpstr>
      <vt:lpstr>Visitor Song</vt:lpstr>
      <vt:lpstr>Happy Birthday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All the Time</vt:lpstr>
      <vt:lpstr>PowerPoint Presentation</vt:lpstr>
      <vt:lpstr>John 8:12</vt:lpstr>
      <vt:lpstr>PowerPoint Presentation</vt:lpstr>
      <vt:lpstr>All the Time</vt:lpstr>
      <vt:lpstr>PowerPoint Presentation</vt:lpstr>
      <vt:lpstr>PowerPoint Presentation</vt:lpstr>
      <vt:lpstr>I Will Make You Fishers of Men (acapella)</vt:lpstr>
      <vt:lpstr>PowerPoint Presentation</vt:lpstr>
      <vt:lpstr>PowerPoint Presentation</vt:lpstr>
      <vt:lpstr>PowerPoint Presentation</vt:lpstr>
      <vt:lpstr>All the Time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Apaza Romero, Fany</dc:creator>
  <cp:lastModifiedBy>Apaza Romero, Fany</cp:lastModifiedBy>
  <cp:revision>27</cp:revision>
  <dcterms:created xsi:type="dcterms:W3CDTF">2025-11-10T16:37:45Z</dcterms:created>
  <dcterms:modified xsi:type="dcterms:W3CDTF">2026-05-21T16:57:52Z</dcterms:modified>
</cp:coreProperties>
</file>